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10"/>
  </p:notesMasterIdLst>
  <p:sldIdLst>
    <p:sldId id="257" r:id="rId5"/>
    <p:sldId id="259" r:id="rId6"/>
    <p:sldId id="258" r:id="rId7"/>
    <p:sldId id="261" r:id="rId8"/>
    <p:sldId id="260" r:id="rId9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1BFB1F-23FC-9F36-30FA-DECD51CA641E}" name="Kaila Orsucci (TEKsystems, Inc.)" initials="KO(I" userId="S::v-korsucci@microsoft.com::e7aad994-0403-45c0-b7c8-0c969e213a38" providerId="AD"/>
  <p188:author id="{84FB8148-9464-6C57-92E8-788B128E693E}" name="Kirsten Ballweg" initials="KB" userId="S::kirstenb@microsoft.com::c47a99fc-9286-469c-b169-05c5a33df54a" providerId="AD"/>
  <p188:author id="{AB21A47C-7B25-CB16-8A25-0972AEFBA567}" name="Shawna Swanson" initials="SS" userId="S::shswanson@microsoft.com::586bed90-38fb-452d-bd30-6c7e2f9274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438"/>
    <a:srgbClr val="DFD8CA"/>
    <a:srgbClr val="906B44"/>
    <a:srgbClr val="F4F3EE"/>
    <a:srgbClr val="F1F1F1"/>
    <a:srgbClr val="FFFFFF"/>
    <a:srgbClr val="B48F85"/>
    <a:srgbClr val="FFFBF5"/>
    <a:srgbClr val="F8F8F8"/>
    <a:srgbClr val="B17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E3C2F8-3443-4ABB-9B04-DB10196EB8E9}" v="1" dt="2026-06-04T18:06:01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6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Theis" userId="2468adf3e0a15d80" providerId="LiveId" clId="{0C91F638-A675-4C10-AB8C-C632223BFEB9}"/>
    <pc:docChg chg="custSel addSld modSld sldOrd">
      <pc:chgData name="Heidi Theis" userId="2468adf3e0a15d80" providerId="LiveId" clId="{0C91F638-A675-4C10-AB8C-C632223BFEB9}" dt="2026-06-04T18:08:02.992" v="170"/>
      <pc:docMkLst>
        <pc:docMk/>
      </pc:docMkLst>
      <pc:sldChg chg="ord">
        <pc:chgData name="Heidi Theis" userId="2468adf3e0a15d80" providerId="LiveId" clId="{0C91F638-A675-4C10-AB8C-C632223BFEB9}" dt="2026-06-04T18:07:51.235" v="168"/>
        <pc:sldMkLst>
          <pc:docMk/>
          <pc:sldMk cId="1266084746" sldId="259"/>
        </pc:sldMkLst>
      </pc:sldChg>
      <pc:sldChg chg="addSp delSp modSp new mod ord">
        <pc:chgData name="Heidi Theis" userId="2468adf3e0a15d80" providerId="LiveId" clId="{0C91F638-A675-4C10-AB8C-C632223BFEB9}" dt="2026-06-04T18:08:02.992" v="170"/>
        <pc:sldMkLst>
          <pc:docMk/>
          <pc:sldMk cId="4113840360" sldId="261"/>
        </pc:sldMkLst>
        <pc:spChg chg="mod">
          <ac:chgData name="Heidi Theis" userId="2468adf3e0a15d80" providerId="LiveId" clId="{0C91F638-A675-4C10-AB8C-C632223BFEB9}" dt="2026-06-04T18:02:56.168" v="154" actId="14100"/>
          <ac:spMkLst>
            <pc:docMk/>
            <pc:sldMk cId="4113840360" sldId="261"/>
            <ac:spMk id="2" creationId="{B8D65AE8-9A83-CCEA-E0E2-4A799CF830C7}"/>
          </ac:spMkLst>
        </pc:spChg>
        <pc:spChg chg="mod">
          <ac:chgData name="Heidi Theis" userId="2468adf3e0a15d80" providerId="LiveId" clId="{0C91F638-A675-4C10-AB8C-C632223BFEB9}" dt="2026-06-04T17:57:08.651" v="8" actId="20577"/>
          <ac:spMkLst>
            <pc:docMk/>
            <pc:sldMk cId="4113840360" sldId="261"/>
            <ac:spMk id="3" creationId="{6B49AA98-CA18-B01A-4E7E-F70412FAD35B}"/>
          </ac:spMkLst>
        </pc:spChg>
        <pc:spChg chg="mod">
          <ac:chgData name="Heidi Theis" userId="2468adf3e0a15d80" providerId="LiveId" clId="{0C91F638-A675-4C10-AB8C-C632223BFEB9}" dt="2026-06-04T17:57:27.977" v="32" actId="14100"/>
          <ac:spMkLst>
            <pc:docMk/>
            <pc:sldMk cId="4113840360" sldId="261"/>
            <ac:spMk id="4" creationId="{48BEC152-70AA-A8CD-F6C0-0D38DBF366F8}"/>
          </ac:spMkLst>
        </pc:spChg>
        <pc:spChg chg="del">
          <ac:chgData name="Heidi Theis" userId="2468adf3e0a15d80" providerId="LiveId" clId="{0C91F638-A675-4C10-AB8C-C632223BFEB9}" dt="2026-06-04T18:03:13.369" v="155" actId="21"/>
          <ac:spMkLst>
            <pc:docMk/>
            <pc:sldMk cId="4113840360" sldId="261"/>
            <ac:spMk id="5" creationId="{C00D74DE-DB28-6647-8CB8-7011F4B560EE}"/>
          </ac:spMkLst>
        </pc:spChg>
        <pc:spChg chg="del">
          <ac:chgData name="Heidi Theis" userId="2468adf3e0a15d80" providerId="LiveId" clId="{0C91F638-A675-4C10-AB8C-C632223BFEB9}" dt="2026-06-04T18:03:22.631" v="156" actId="21"/>
          <ac:spMkLst>
            <pc:docMk/>
            <pc:sldMk cId="4113840360" sldId="261"/>
            <ac:spMk id="6" creationId="{7D5BFEFA-B482-95BA-5A7F-09B99D5A8342}"/>
          </ac:spMkLst>
        </pc:spChg>
        <pc:spChg chg="del">
          <ac:chgData name="Heidi Theis" userId="2468adf3e0a15d80" providerId="LiveId" clId="{0C91F638-A675-4C10-AB8C-C632223BFEB9}" dt="2026-06-04T18:03:27.082" v="157" actId="21"/>
          <ac:spMkLst>
            <pc:docMk/>
            <pc:sldMk cId="4113840360" sldId="261"/>
            <ac:spMk id="7" creationId="{E35EFA83-779E-ECA1-39A6-992966D47CBE}"/>
          </ac:spMkLst>
        </pc:spChg>
        <pc:spChg chg="del">
          <ac:chgData name="Heidi Theis" userId="2468adf3e0a15d80" providerId="LiveId" clId="{0C91F638-A675-4C10-AB8C-C632223BFEB9}" dt="2026-06-04T18:03:32.310" v="158" actId="21"/>
          <ac:spMkLst>
            <pc:docMk/>
            <pc:sldMk cId="4113840360" sldId="261"/>
            <ac:spMk id="8" creationId="{61B14081-6AC1-0C8F-4E6F-9A69DC3D3D10}"/>
          </ac:spMkLst>
        </pc:spChg>
        <pc:spChg chg="del">
          <ac:chgData name="Heidi Theis" userId="2468adf3e0a15d80" providerId="LiveId" clId="{0C91F638-A675-4C10-AB8C-C632223BFEB9}" dt="2026-06-04T18:03:36.353" v="159" actId="21"/>
          <ac:spMkLst>
            <pc:docMk/>
            <pc:sldMk cId="4113840360" sldId="261"/>
            <ac:spMk id="9" creationId="{C4958C5B-7A3A-88FA-EA6A-5218700D373D}"/>
          </ac:spMkLst>
        </pc:spChg>
        <pc:picChg chg="add mod">
          <ac:chgData name="Heidi Theis" userId="2468adf3e0a15d80" providerId="LiveId" clId="{0C91F638-A675-4C10-AB8C-C632223BFEB9}" dt="2026-06-04T18:05:34.880" v="164" actId="14100"/>
          <ac:picMkLst>
            <pc:docMk/>
            <pc:sldMk cId="4113840360" sldId="261"/>
            <ac:picMk id="11" creationId="{3AF99667-0AEE-56D2-1488-B801A33B1138}"/>
          </ac:picMkLst>
        </pc:picChg>
        <pc:picChg chg="add mod">
          <ac:chgData name="Heidi Theis" userId="2468adf3e0a15d80" providerId="LiveId" clId="{0C91F638-A675-4C10-AB8C-C632223BFEB9}" dt="2026-06-04T18:05:40.194" v="165" actId="14100"/>
          <ac:picMkLst>
            <pc:docMk/>
            <pc:sldMk cId="4113840360" sldId="261"/>
            <ac:picMk id="13" creationId="{BCB0F833-A5CB-3DAE-63F7-37817583620A}"/>
          </ac:picMkLst>
        </pc:picChg>
        <pc:picChg chg="add mod">
          <ac:chgData name="Heidi Theis" userId="2468adf3e0a15d80" providerId="LiveId" clId="{0C91F638-A675-4C10-AB8C-C632223BFEB9}" dt="2026-06-04T18:06:01.044" v="166"/>
          <ac:picMkLst>
            <pc:docMk/>
            <pc:sldMk cId="4113840360" sldId="261"/>
            <ac:picMk id="14" creationId="{460617E9-3370-037A-0225-D6E2BAC456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AE0A3-FC72-C943-8915-67B78CCBD2EB}" type="datetimeFigureOut">
              <a:rPr lang="en-US" smtClean="0"/>
              <a:t>6/3/2026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EF4D5-177F-4345-931A-46460CD21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9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{image_background}">
            <a:extLst>
              <a:ext uri="{FF2B5EF4-FFF2-40B4-BE49-F238E27FC236}">
                <a16:creationId xmlns:a16="http://schemas.microsoft.com/office/drawing/2014/main" id="{693FCEDC-9FCE-A5AF-3FE9-E72374566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7318F8-30E9-05DB-EBEB-1414910D5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38" y="2335144"/>
            <a:ext cx="5740400" cy="1637813"/>
          </a:xfrm>
        </p:spPr>
        <p:txBody>
          <a:bodyPr/>
          <a:lstStyle>
            <a:lvl1pPr>
              <a:defRPr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61BFBFD-30D3-6E47-4AEE-B778273276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138" y="765622"/>
            <a:ext cx="3960812" cy="974071"/>
          </a:xfrm>
        </p:spPr>
        <p:txBody>
          <a:bodyPr anchor="ctr"/>
          <a:lstStyle>
            <a:lvl1pPr marL="0" algn="l">
              <a:lnSpc>
                <a:spcPct val="110000"/>
              </a:lnSpc>
              <a:spcBef>
                <a:spcPts val="0"/>
              </a:spcBef>
              <a:defRPr sz="2400" b="0" i="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63FE3D9-1C31-A78B-9B71-BEE9214DD1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3138" y="1927985"/>
            <a:ext cx="5740400" cy="218867"/>
          </a:xfrm>
        </p:spPr>
        <p:txBody>
          <a:bodyPr anchor="b"/>
          <a:lstStyle>
            <a:lvl1pPr marL="0">
              <a:lnSpc>
                <a:spcPct val="103000"/>
              </a:lnSpc>
              <a:spcBef>
                <a:spcPts val="0"/>
              </a:spcBef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4A2993-901A-7D60-182B-ACDC9F2BBA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6026" y="4076700"/>
            <a:ext cx="3960812" cy="1127312"/>
          </a:xfrm>
        </p:spPr>
        <p:txBody>
          <a:bodyPr anchor="b"/>
          <a:lstStyle>
            <a:lvl1pPr marL="0">
              <a:lnSpc>
                <a:spcPct val="103000"/>
              </a:lnSpc>
              <a:spcBef>
                <a:spcPts val="0"/>
              </a:spcBef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529B3510-6350-689B-E0E1-1D3EE2C6DA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6025" y="5532725"/>
            <a:ext cx="3950208" cy="384048"/>
          </a:xfrm>
        </p:spPr>
        <p:txBody>
          <a:bodyPr anchor="ctr"/>
          <a:lstStyle>
            <a:lvl1pPr marL="0" algn="l">
              <a:spcBef>
                <a:spcPts val="0"/>
              </a:spcBef>
              <a:defRPr sz="2700">
                <a:latin typeface="Rastanty Cortez" panose="02000506000000020003" pitchFamily="2" charset="77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41F6A-AE99-9337-6994-103D34DAEC13}"/>
              </a:ext>
            </a:extLst>
          </p:cNvPr>
          <p:cNvCxnSpPr>
            <a:cxnSpLocks/>
          </p:cNvCxnSpPr>
          <p:nvPr userDrawn="1"/>
        </p:nvCxnSpPr>
        <p:spPr>
          <a:xfrm>
            <a:off x="5136026" y="5936880"/>
            <a:ext cx="39497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A64A1A8-6B02-35D4-F05E-5AF416808B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6026" y="5952434"/>
            <a:ext cx="3949237" cy="384020"/>
          </a:xfrm>
        </p:spPr>
        <p:txBody>
          <a:bodyPr anchor="ctr"/>
          <a:lstStyle>
            <a:lvl1pPr marL="0" algn="l">
              <a:spcBef>
                <a:spcPts val="0"/>
              </a:spcBef>
              <a:defRPr sz="1050" b="0" i="0" cap="none" baseline="0">
                <a:latin typeface="+mn-lt"/>
                <a:cs typeface="Quire Sans" panose="020B05020404000200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D2281DC7-1683-BD94-88EB-F18B3D86D2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6025" y="6440197"/>
            <a:ext cx="3950208" cy="384048"/>
          </a:xfrm>
        </p:spPr>
        <p:txBody>
          <a:bodyPr anchor="ctr"/>
          <a:lstStyle>
            <a:lvl1pPr marL="0" algn="l">
              <a:spcBef>
                <a:spcPts val="0"/>
              </a:spcBef>
              <a:defRPr sz="1400" b="0" i="0">
                <a:latin typeface="+mn-lt"/>
                <a:cs typeface="Quire Sans" panose="020B05020404000200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8702A2-D5EB-9120-CEF2-484AC0DBA4FC}"/>
              </a:ext>
            </a:extLst>
          </p:cNvPr>
          <p:cNvCxnSpPr>
            <a:cxnSpLocks/>
          </p:cNvCxnSpPr>
          <p:nvPr userDrawn="1"/>
        </p:nvCxnSpPr>
        <p:spPr>
          <a:xfrm>
            <a:off x="5136026" y="6844353"/>
            <a:ext cx="39502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B112AD50-5E96-91B1-D9C2-83EF833DB2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36025" y="6864000"/>
            <a:ext cx="3950208" cy="384048"/>
          </a:xfrm>
        </p:spPr>
        <p:txBody>
          <a:bodyPr anchor="ctr"/>
          <a:lstStyle>
            <a:lvl1pPr marL="0" algn="l">
              <a:spcBef>
                <a:spcPts val="0"/>
              </a:spcBef>
              <a:defRPr sz="1050" b="0" i="0" cap="none" baseline="0">
                <a:latin typeface="+mn-lt"/>
                <a:cs typeface="Quire Sans" panose="020B05020404000200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4443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1625"/>
            <a:ext cx="8872538" cy="4774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823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1028700" rtl="0" eaLnBrk="1" latinLnBrk="0" hangingPunct="1">
        <a:lnSpc>
          <a:spcPct val="85000"/>
        </a:lnSpc>
        <a:spcBef>
          <a:spcPct val="0"/>
        </a:spcBef>
        <a:buNone/>
        <a:defRPr sz="6000" b="0" i="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Seaford Display" pitchFamily="2" charset="0"/>
        </a:defRPr>
      </a:lvl1pPr>
    </p:titleStyle>
    <p:bodyStyle>
      <a:lvl1pPr marL="257175" indent="0" algn="l" defTabSz="1028700" rtl="0" eaLnBrk="1" latinLnBrk="0" hangingPunct="1">
        <a:lnSpc>
          <a:spcPct val="103000"/>
        </a:lnSpc>
        <a:spcBef>
          <a:spcPts val="1125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1pPr>
      <a:lvl2pPr marL="771525" indent="0" algn="l" defTabSz="1028700" rtl="0" eaLnBrk="1" latinLnBrk="0" hangingPunct="1">
        <a:lnSpc>
          <a:spcPct val="103000"/>
        </a:lnSpc>
        <a:spcBef>
          <a:spcPts val="563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2pPr>
      <a:lvl3pPr marL="1285875" indent="0" algn="l" defTabSz="1028700" rtl="0" eaLnBrk="1" latinLnBrk="0" hangingPunct="1">
        <a:lnSpc>
          <a:spcPct val="103000"/>
        </a:lnSpc>
        <a:spcBef>
          <a:spcPts val="563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3pPr>
      <a:lvl4pPr marL="1800225" indent="0" algn="l" defTabSz="1028700" rtl="0" eaLnBrk="1" latinLnBrk="0" hangingPunct="1">
        <a:lnSpc>
          <a:spcPct val="103000"/>
        </a:lnSpc>
        <a:spcBef>
          <a:spcPts val="563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4pPr>
      <a:lvl5pPr marL="2314575" indent="0" algn="l" defTabSz="1028700" rtl="0" eaLnBrk="1" latinLnBrk="0" hangingPunct="1">
        <a:lnSpc>
          <a:spcPct val="103000"/>
        </a:lnSpc>
        <a:spcBef>
          <a:spcPts val="563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+mn-lt"/>
          <a:ea typeface="+mn-ea"/>
          <a:cs typeface="Quire Sans" panose="020B0502040400020003" pitchFamily="34" charset="0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0" pos="3168" userDrawn="1">
          <p15:clr>
            <a:srgbClr val="A4A3A4"/>
          </p15:clr>
        </p15:guide>
        <p15:guide id="51" orient="horz" pos="2448" userDrawn="1">
          <p15:clr>
            <a:srgbClr val="A4A3A4"/>
          </p15:clr>
        </p15:guide>
        <p15:guide id="52" pos="240" userDrawn="1">
          <p15:clr>
            <a:srgbClr val="F26B43"/>
          </p15:clr>
        </p15:guide>
        <p15:guide id="53" pos="493" userDrawn="1">
          <p15:clr>
            <a:srgbClr val="F26B43"/>
          </p15:clr>
        </p15:guide>
        <p15:guide id="54" pos="613" userDrawn="1">
          <p15:clr>
            <a:srgbClr val="F26B43"/>
          </p15:clr>
        </p15:guide>
        <p15:guide id="55" pos="867" userDrawn="1">
          <p15:clr>
            <a:srgbClr val="F26B43"/>
          </p15:clr>
        </p15:guide>
        <p15:guide id="56" pos="987" userDrawn="1">
          <p15:clr>
            <a:srgbClr val="F26B43"/>
          </p15:clr>
        </p15:guide>
        <p15:guide id="57" pos="1241" userDrawn="1">
          <p15:clr>
            <a:srgbClr val="F26B43"/>
          </p15:clr>
        </p15:guide>
        <p15:guide id="58" pos="1361" userDrawn="1">
          <p15:clr>
            <a:srgbClr val="F26B43"/>
          </p15:clr>
        </p15:guide>
        <p15:guide id="59" pos="1614" userDrawn="1">
          <p15:clr>
            <a:srgbClr val="F26B43"/>
          </p15:clr>
        </p15:guide>
        <p15:guide id="60" pos="1734" userDrawn="1">
          <p15:clr>
            <a:srgbClr val="F26B43"/>
          </p15:clr>
        </p15:guide>
        <p15:guide id="61" pos="1987" userDrawn="1">
          <p15:clr>
            <a:srgbClr val="F26B43"/>
          </p15:clr>
        </p15:guide>
        <p15:guide id="62" pos="2107" userDrawn="1">
          <p15:clr>
            <a:srgbClr val="F26B43"/>
          </p15:clr>
        </p15:guide>
        <p15:guide id="63" pos="2361" userDrawn="1">
          <p15:clr>
            <a:srgbClr val="F26B43"/>
          </p15:clr>
        </p15:guide>
        <p15:guide id="64" pos="2481" userDrawn="1">
          <p15:clr>
            <a:srgbClr val="F26B43"/>
          </p15:clr>
        </p15:guide>
        <p15:guide id="65" pos="2735" userDrawn="1">
          <p15:clr>
            <a:srgbClr val="F26B43"/>
          </p15:clr>
        </p15:guide>
        <p15:guide id="66" pos="2855" userDrawn="1">
          <p15:clr>
            <a:srgbClr val="F26B43"/>
          </p15:clr>
        </p15:guide>
        <p15:guide id="67" pos="3108" userDrawn="1">
          <p15:clr>
            <a:srgbClr val="F26B43"/>
          </p15:clr>
        </p15:guide>
        <p15:guide id="68" pos="3228" userDrawn="1">
          <p15:clr>
            <a:srgbClr val="F26B43"/>
          </p15:clr>
        </p15:guide>
        <p15:guide id="69" pos="3481" userDrawn="1">
          <p15:clr>
            <a:srgbClr val="F26B43"/>
          </p15:clr>
        </p15:guide>
        <p15:guide id="70" pos="3601" userDrawn="1">
          <p15:clr>
            <a:srgbClr val="F26B43"/>
          </p15:clr>
        </p15:guide>
        <p15:guide id="71" pos="3855" userDrawn="1">
          <p15:clr>
            <a:srgbClr val="F26B43"/>
          </p15:clr>
        </p15:guide>
        <p15:guide id="72" pos="3975" userDrawn="1">
          <p15:clr>
            <a:srgbClr val="F26B43"/>
          </p15:clr>
        </p15:guide>
        <p15:guide id="73" pos="4229" userDrawn="1">
          <p15:clr>
            <a:srgbClr val="F26B43"/>
          </p15:clr>
        </p15:guide>
        <p15:guide id="74" pos="4349" userDrawn="1">
          <p15:clr>
            <a:srgbClr val="F26B43"/>
          </p15:clr>
        </p15:guide>
        <p15:guide id="75" pos="4602" userDrawn="1">
          <p15:clr>
            <a:srgbClr val="F26B43"/>
          </p15:clr>
        </p15:guide>
        <p15:guide id="76" pos="4722" userDrawn="1">
          <p15:clr>
            <a:srgbClr val="F26B43"/>
          </p15:clr>
        </p15:guide>
        <p15:guide id="77" pos="4975" userDrawn="1">
          <p15:clr>
            <a:srgbClr val="F26B43"/>
          </p15:clr>
        </p15:guide>
        <p15:guide id="78" pos="5095" userDrawn="1">
          <p15:clr>
            <a:srgbClr val="F26B43"/>
          </p15:clr>
        </p15:guide>
        <p15:guide id="79" pos="5349" userDrawn="1">
          <p15:clr>
            <a:srgbClr val="F26B43"/>
          </p15:clr>
        </p15:guide>
        <p15:guide id="80" pos="5469" userDrawn="1">
          <p15:clr>
            <a:srgbClr val="F26B43"/>
          </p15:clr>
        </p15:guide>
        <p15:guide id="81" pos="5723" userDrawn="1">
          <p15:clr>
            <a:srgbClr val="F26B43"/>
          </p15:clr>
        </p15:guide>
        <p15:guide id="82" pos="5843" userDrawn="1">
          <p15:clr>
            <a:srgbClr val="F26B43"/>
          </p15:clr>
        </p15:guide>
        <p15:guide id="83" pos="6096" userDrawn="1">
          <p15:clr>
            <a:srgbClr val="F26B43"/>
          </p15:clr>
        </p15:guide>
        <p15:guide id="84" orient="horz" pos="240" userDrawn="1">
          <p15:clr>
            <a:srgbClr val="F26B43"/>
          </p15:clr>
        </p15:guide>
        <p15:guide id="85" orient="horz" pos="776" userDrawn="1">
          <p15:clr>
            <a:srgbClr val="F26B43"/>
          </p15:clr>
        </p15:guide>
        <p15:guide id="86" orient="horz" pos="1008" userDrawn="1">
          <p15:clr>
            <a:srgbClr val="F26B43"/>
          </p15:clr>
        </p15:guide>
        <p15:guide id="87" orient="horz" pos="1552" userDrawn="1">
          <p15:clr>
            <a:srgbClr val="F26B43"/>
          </p15:clr>
        </p15:guide>
        <p15:guide id="88" orient="horz" pos="1792" userDrawn="1">
          <p15:clr>
            <a:srgbClr val="F26B43"/>
          </p15:clr>
        </p15:guide>
        <p15:guide id="89" orient="horz" pos="2328" userDrawn="1">
          <p15:clr>
            <a:srgbClr val="F26B43"/>
          </p15:clr>
        </p15:guide>
        <p15:guide id="90" orient="horz" pos="2568" userDrawn="1">
          <p15:clr>
            <a:srgbClr val="F26B43"/>
          </p15:clr>
        </p15:guide>
        <p15:guide id="91" orient="horz" pos="3104" userDrawn="1">
          <p15:clr>
            <a:srgbClr val="F26B43"/>
          </p15:clr>
        </p15:guide>
        <p15:guide id="92" orient="horz" pos="3344" userDrawn="1">
          <p15:clr>
            <a:srgbClr val="F26B43"/>
          </p15:clr>
        </p15:guide>
        <p15:guide id="93" orient="horz" pos="3880" userDrawn="1">
          <p15:clr>
            <a:srgbClr val="F26B43"/>
          </p15:clr>
        </p15:guide>
        <p15:guide id="94" orient="horz" pos="4120" userDrawn="1">
          <p15:clr>
            <a:srgbClr val="F26B43"/>
          </p15:clr>
        </p15:guide>
        <p15:guide id="95" orient="horz" pos="46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BFDA892-18F0-56E7-03CE-4F4B99F0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634" y="361379"/>
            <a:ext cx="6128558" cy="2158797"/>
          </a:xfrm>
        </p:spPr>
        <p:txBody>
          <a:bodyPr/>
          <a:lstStyle/>
          <a:p>
            <a:pPr algn="ctr"/>
            <a:r>
              <a:rPr lang="en-US" sz="3600" dirty="0"/>
              <a:t>2027 USCA </a:t>
            </a:r>
            <a:r>
              <a:rPr lang="en-US" sz="3600" dirty="0">
                <a:solidFill>
                  <a:srgbClr val="4C3438"/>
                </a:solidFill>
              </a:rPr>
              <a:t>SIE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GER SHOW BID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C2B0C8-848D-F8F4-DB28-DC5D09401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6026" y="2520176"/>
            <a:ext cx="3960812" cy="3166946"/>
          </a:xfrm>
        </p:spPr>
        <p:txBody>
          <a:bodyPr/>
          <a:lstStyle/>
          <a:p>
            <a:r>
              <a:rPr lang="en-US" dirty="0"/>
              <a:t>PROPOSAL DETAILS</a:t>
            </a:r>
          </a:p>
          <a:p>
            <a:endParaRPr lang="en-US" dirty="0"/>
          </a:p>
          <a:p>
            <a:r>
              <a:rPr lang="en-US" dirty="0"/>
              <a:t>DATE:  	September 24-26, 2027</a:t>
            </a:r>
          </a:p>
          <a:p>
            <a:endParaRPr lang="en-US" dirty="0"/>
          </a:p>
          <a:p>
            <a:r>
              <a:rPr lang="en-US" dirty="0"/>
              <a:t>VENUE: 	Willow Haven Park</a:t>
            </a:r>
          </a:p>
          <a:p>
            <a:r>
              <a:rPr lang="en-US" dirty="0"/>
              <a:t>	Kankakee/Momence, 		Illinois</a:t>
            </a:r>
          </a:p>
          <a:p>
            <a:endParaRPr lang="en-US" dirty="0"/>
          </a:p>
          <a:p>
            <a:r>
              <a:rPr lang="en-US" dirty="0"/>
              <a:t>AIRPORT:	Chicago – ORD &amp; MDW</a:t>
            </a:r>
          </a:p>
          <a:p>
            <a:endParaRPr lang="en-US" dirty="0"/>
          </a:p>
          <a:p>
            <a:r>
              <a:rPr lang="en-US" dirty="0"/>
              <a:t>HOTELS:	Wyndham Garden, 		Quality Inn, </a:t>
            </a:r>
          </a:p>
          <a:p>
            <a:r>
              <a:rPr lang="en-US" dirty="0"/>
              <a:t>	Best Western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7BAE3E-135C-FD32-5281-0F780C2AE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8" y="361378"/>
            <a:ext cx="2715369" cy="3066585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BDF203-046D-1B36-C29A-7D9D78A79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6027" y="6190647"/>
            <a:ext cx="3960812" cy="384048"/>
          </a:xfrm>
        </p:spPr>
        <p:txBody>
          <a:bodyPr/>
          <a:lstStyle/>
          <a:p>
            <a:pPr algn="ctr"/>
            <a:r>
              <a:rPr lang="en-US" dirty="0"/>
              <a:t>Predicted Temperatures:  High 70’s to low 80’s</a:t>
            </a:r>
          </a:p>
        </p:txBody>
      </p:sp>
    </p:spTree>
    <p:extLst>
      <p:ext uri="{BB962C8B-B14F-4D97-AF65-F5344CB8AC3E}">
        <p14:creationId xmlns:p14="http://schemas.microsoft.com/office/powerpoint/2010/main" val="31381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F76F-B321-3FAD-73D2-771FB6BF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37" y="2335144"/>
            <a:ext cx="8112125" cy="2868869"/>
          </a:xfrm>
        </p:spPr>
        <p:txBody>
          <a:bodyPr/>
          <a:lstStyle/>
          <a:p>
            <a:r>
              <a:rPr lang="en-US" sz="2000" dirty="0" err="1"/>
              <a:t>MiD</a:t>
            </a:r>
            <a:r>
              <a:rPr lang="en-US" sz="2000" dirty="0"/>
              <a:t> Central Illinois </a:t>
            </a:r>
            <a:r>
              <a:rPr lang="en-US" sz="2000" dirty="0" err="1"/>
              <a:t>Schuthund</a:t>
            </a:r>
            <a:r>
              <a:rPr lang="en-US" sz="2000" dirty="0"/>
              <a:t> is a very active, full member USCA Club.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notable events hosted by the new leadership: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~ 2019 &amp; 2025 USCA/GSDCA Quali Trial</a:t>
            </a:r>
            <a:br>
              <a:rPr lang="en-US" sz="2000" dirty="0"/>
            </a:br>
            <a:r>
              <a:rPr lang="en-US" sz="2000" dirty="0"/>
              <a:t>~ 2023 USCA </a:t>
            </a:r>
            <a:r>
              <a:rPr lang="en-US" sz="2000" dirty="0" err="1"/>
              <a:t>MidCentral</a:t>
            </a:r>
            <a:r>
              <a:rPr lang="en-US" sz="2000" dirty="0"/>
              <a:t> Regional Championship</a:t>
            </a:r>
            <a:br>
              <a:rPr lang="en-US" sz="2000" dirty="0"/>
            </a:br>
            <a:r>
              <a:rPr lang="en-US" sz="2000" dirty="0"/>
              <a:t>~ 2024 &amp; 2026 USCA </a:t>
            </a:r>
            <a:r>
              <a:rPr lang="en-US" sz="2000" dirty="0" err="1"/>
              <a:t>MiDcentral</a:t>
            </a:r>
            <a:r>
              <a:rPr lang="en-US" sz="2000" dirty="0"/>
              <a:t> Regional Breed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48AFF-8A42-208B-5F82-1106D11D6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Host experience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372D7D-89FD-F074-8747-CA49EF6C72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3138" y="1586722"/>
            <a:ext cx="5740400" cy="481683"/>
          </a:xfrm>
        </p:spPr>
        <p:txBody>
          <a:bodyPr/>
          <a:lstStyle/>
          <a:p>
            <a:r>
              <a:rPr lang="en-US" dirty="0"/>
              <a:t>USCA Club since approximately 2018</a:t>
            </a:r>
          </a:p>
          <a:p>
            <a:r>
              <a:rPr lang="en-US" dirty="0"/>
              <a:t>~ New leadership of the club bidding this event, since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AE3811-9F37-B8C7-AF1A-37943EB5C8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6024" y="5532725"/>
            <a:ext cx="4097185" cy="384048"/>
          </a:xfrm>
        </p:spPr>
        <p:txBody>
          <a:bodyPr/>
          <a:lstStyle/>
          <a:p>
            <a:r>
              <a:rPr lang="en-US" dirty="0"/>
              <a:t>Multiple club trials &amp; club level breed evaluations.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9A4F82-8345-A667-5F55-BC21549E3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974" y="314468"/>
            <a:ext cx="1389288" cy="1568983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AF27EDB-A6EA-AE9B-3103-0E0394C65493}"/>
              </a:ext>
            </a:extLst>
          </p:cNvPr>
          <p:cNvSpPr txBox="1">
            <a:spLocks/>
          </p:cNvSpPr>
          <p:nvPr/>
        </p:nvSpPr>
        <p:spPr>
          <a:xfrm>
            <a:off x="5136024" y="6443408"/>
            <a:ext cx="4097185" cy="384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028700" rtl="0" eaLnBrk="1" latinLnBrk="0" hangingPunct="1">
              <a:lnSpc>
                <a:spcPct val="103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i="0" kern="1200">
                <a:solidFill>
                  <a:schemeClr val="tx1"/>
                </a:solidFill>
                <a:latin typeface="Rastanty Cortez" panose="02000506000000020003" pitchFamily="2" charset="77"/>
                <a:ea typeface="+mn-ea"/>
                <a:cs typeface="Quire Sans" panose="020B0502040400020003" pitchFamily="34" charset="0"/>
              </a:defRPr>
            </a:lvl1pPr>
            <a:lvl2pPr marL="771525" indent="0" algn="r" defTabSz="1028700" rtl="0" eaLnBrk="1" latinLnBrk="0" hangingPunct="1">
              <a:lnSpc>
                <a:spcPct val="103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2pPr>
            <a:lvl3pPr marL="1285875" indent="0" algn="r" defTabSz="1028700" rtl="0" eaLnBrk="1" latinLnBrk="0" hangingPunct="1">
              <a:lnSpc>
                <a:spcPct val="103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3pPr>
            <a:lvl4pPr marL="1800225" indent="0" algn="r" defTabSz="1028700" rtl="0" eaLnBrk="1" latinLnBrk="0" hangingPunct="1">
              <a:lnSpc>
                <a:spcPct val="103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4pPr>
            <a:lvl5pPr marL="2314575" indent="0" algn="r" defTabSz="1028700" rtl="0" eaLnBrk="1" latinLnBrk="0" hangingPunct="1">
              <a:lnSpc>
                <a:spcPct val="103000"/>
              </a:lnSpc>
              <a:spcBef>
                <a:spcPts val="563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Motivated to support the USA Show Enthusiasts</a:t>
            </a:r>
          </a:p>
        </p:txBody>
      </p:sp>
    </p:spTree>
    <p:extLst>
      <p:ext uri="{BB962C8B-B14F-4D97-AF65-F5344CB8AC3E}">
        <p14:creationId xmlns:p14="http://schemas.microsoft.com/office/powerpoint/2010/main" val="126608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67455-771F-818E-9DA2-927F3A44E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3138" y="367990"/>
            <a:ext cx="3960812" cy="585021"/>
          </a:xfrm>
        </p:spPr>
        <p:txBody>
          <a:bodyPr/>
          <a:lstStyle/>
          <a:p>
            <a:r>
              <a:rPr lang="en-US" dirty="0">
                <a:solidFill>
                  <a:srgbClr val="4C3438"/>
                </a:solidFill>
              </a:rPr>
              <a:t>VENUE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881F4-2FB6-1933-B0DC-6D7701454D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3138" y="953012"/>
            <a:ext cx="5740400" cy="357390"/>
          </a:xfrm>
        </p:spPr>
        <p:txBody>
          <a:bodyPr/>
          <a:lstStyle/>
          <a:p>
            <a:r>
              <a:rPr lang="en-US" dirty="0"/>
              <a:t>WILLOW HAVEN PARK, KANKAKEE/MOMENCE, ILLINOIS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AF0F45-D0A2-FB5F-1AE6-5EDE5771A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38" y="1663139"/>
            <a:ext cx="5103002" cy="31262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DDB9004-B914-A39B-6738-3CA75B2BE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92" y="4356176"/>
            <a:ext cx="4431881" cy="29420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0FF20C-EC53-3BD3-B19D-4B5C932F9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6" y="5197859"/>
            <a:ext cx="4050674" cy="18228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12BEB5-3175-CC29-C20F-82492E42A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81" y="2249137"/>
            <a:ext cx="3781792" cy="17989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5F7C2F8-2D4F-3270-CD86-0619479E03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85" y="347215"/>
            <a:ext cx="1389288" cy="15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8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5AE8-9A83-CCEA-E0E2-4A799CF83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37" y="2450930"/>
            <a:ext cx="8014745" cy="1127312"/>
          </a:xfrm>
        </p:spPr>
        <p:txBody>
          <a:bodyPr/>
          <a:lstStyle/>
          <a:p>
            <a:r>
              <a:rPr lang="en-US" sz="2400" dirty="0"/>
              <a:t>~ Chicago – O’Hare International Airport - ORD</a:t>
            </a:r>
            <a:br>
              <a:rPr lang="en-US" sz="2400" dirty="0"/>
            </a:br>
            <a:r>
              <a:rPr lang="en-US" sz="2400" dirty="0"/>
              <a:t>~ Chicago – Midway International Airport - MDW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9AA98-CA18-B01A-4E7E-F70412FAD3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AIRPORTS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EC152-70AA-A8CD-F6C0-0D38DBF36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3138" y="1586723"/>
            <a:ext cx="5740400" cy="268904"/>
          </a:xfrm>
        </p:spPr>
        <p:txBody>
          <a:bodyPr/>
          <a:lstStyle/>
          <a:p>
            <a:r>
              <a:rPr lang="en-US" dirty="0"/>
              <a:t>2 CHICAGO AIRPORTS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F99667-0AEE-56D2-1488-B801A33B1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9" y="3578243"/>
            <a:ext cx="3628259" cy="3418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B0F833-A5CB-3DAE-63F7-378175836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90" y="3578242"/>
            <a:ext cx="4029173" cy="34185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0617E9-3370-037A-0225-D6E2BAC45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50" y="286644"/>
            <a:ext cx="1389288" cy="15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4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BDD35-11EA-70FB-7494-2AB59C95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37" y="2244325"/>
            <a:ext cx="6275155" cy="1218132"/>
          </a:xfrm>
        </p:spPr>
        <p:txBody>
          <a:bodyPr/>
          <a:lstStyle/>
          <a:p>
            <a:r>
              <a:rPr lang="en-US" sz="2400" dirty="0"/>
              <a:t>~ Wyndham Garden - Host $99/night</a:t>
            </a:r>
            <a:br>
              <a:rPr lang="en-US" sz="2400" dirty="0"/>
            </a:br>
            <a:r>
              <a:rPr lang="en-US" sz="2400" dirty="0"/>
              <a:t>~ BEST Western</a:t>
            </a:r>
            <a:br>
              <a:rPr lang="en-US" sz="2400" dirty="0"/>
            </a:br>
            <a:r>
              <a:rPr lang="en-US" sz="2400" dirty="0"/>
              <a:t>~ Quality inn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B6C5C-97CC-E84D-8F0D-0EC4C65C30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 Hotels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A15DE-0F64-D33C-0310-9833CB055E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3138" y="1586722"/>
            <a:ext cx="5740400" cy="740331"/>
          </a:xfrm>
        </p:spPr>
        <p:txBody>
          <a:bodyPr/>
          <a:lstStyle/>
          <a:p>
            <a:r>
              <a:rPr lang="en-US" dirty="0"/>
              <a:t>PLENTY OF ROOM FOR SIEGER SHOW COMPETITORS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96ED1E-DE0F-3658-5248-744614AAC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50" y="286644"/>
            <a:ext cx="1389288" cy="15689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BDAD22-79A8-ECED-57A1-69A0EED40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29" y="2709651"/>
            <a:ext cx="4170131" cy="21046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5B78CB-086C-ADCA-F195-55B5C22F4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968811"/>
            <a:ext cx="4173560" cy="20902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937569-599D-3197-7478-1ACC82AE4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20" y="3672751"/>
            <a:ext cx="4064209" cy="30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33995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te">
  <a:themeElements>
    <a:clrScheme name="Custom 25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06B44"/>
      </a:accent1>
      <a:accent2>
        <a:srgbClr val="F4F3EE"/>
      </a:accent2>
      <a:accent3>
        <a:srgbClr val="283337"/>
      </a:accent3>
      <a:accent4>
        <a:srgbClr val="956B5E"/>
      </a:accent4>
      <a:accent5>
        <a:srgbClr val="A05B54"/>
      </a:accent5>
      <a:accent6>
        <a:srgbClr val="D0B786"/>
      </a:accent6>
      <a:hlink>
        <a:srgbClr val="0563C1"/>
      </a:hlink>
      <a:folHlink>
        <a:srgbClr val="954F72"/>
      </a:folHlink>
    </a:clrScheme>
    <a:fontScheme name="Custom 245">
      <a:majorFont>
        <a:latin typeface="Seaford Display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P_Certificate_2_2_win32_LW_v2" id="{3FB42C63-0228-487B-AB17-E08B49DEEA16}" vid="{67F38C28-5F5D-48A3-AC9B-C5EDBFB06A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0e9df3-be65-4c73-a93b-d1236ebd677e" xsi:nil="true"/>
    <_ip_UnifiedCompliancePolicyUIAction xmlns="http://schemas.microsoft.com/sharepoint/v3" xsi:nil="true"/>
    <_ip_UnifiedCompliancePolicyProperties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ImageTagsTaxHTField xmlns="71af3243-3dd4-4a8d-8c0d-dd76da1f02a5">
      <Terms xmlns="http://schemas.microsoft.com/office/infopath/2007/PartnerControls"/>
    </ImageTagsTaxHTField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EF1768C-52CC-4754-A5F5-F7C870F5CB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494E66-1906-430C-A080-047BB4EDB5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4B7354-BAA7-42EF-9AFB-B58624E1F800}">
  <ds:schemaRefs>
    <ds:schemaRef ds:uri="230e9df3-be65-4c73-a93b-d1236ebd677e"/>
    <ds:schemaRef ds:uri="71af3243-3dd4-4a8d-8c0d-dd76da1f02a5"/>
    <ds:schemaRef ds:uri="810d3b2f-b9cb-46a4-ba48-ad1eb7c8e550"/>
    <ds:schemaRef ds:uri="f95f5480-f1d0-4eeb-b337-72b9183c924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202</Words>
  <Application>Microsoft Office PowerPoint</Application>
  <PresentationFormat>Custom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Quire Sans</vt:lpstr>
      <vt:lpstr>Rastanty Cortez</vt:lpstr>
      <vt:lpstr>Seaford Display</vt:lpstr>
      <vt:lpstr>Certificate</vt:lpstr>
      <vt:lpstr>2027 USCA SIEGER SHOW BID</vt:lpstr>
      <vt:lpstr>MiD Central Illinois Schuthund is a very active, full member USCA Club.  notable events hosted by the new leadership:  ~ 2019 &amp; 2025 USCA/GSDCA Quali Trial ~ 2023 USCA MidCentral Regional Championship ~ 2024 &amp; 2026 USCA MiDcentral Regional Breed evaluation</vt:lpstr>
      <vt:lpstr>PowerPoint Presentation</vt:lpstr>
      <vt:lpstr>~ Chicago – O’Hare International Airport - ORD ~ Chicago – Midway International Airport - MDW</vt:lpstr>
      <vt:lpstr>~ Wyndham Garden - Host $99/night ~ BEST Western ~ Quality inn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Heidi Theis</dc:creator>
  <cp:lastModifiedBy>Heidi Theis</cp:lastModifiedBy>
  <cp:revision>2</cp:revision>
  <dcterms:created xsi:type="dcterms:W3CDTF">2026-06-04T00:16:08Z</dcterms:created>
  <dcterms:modified xsi:type="dcterms:W3CDTF">2026-06-04T18:08:06Z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Order">
    <vt:r8>2877300</vt:r8>
  </property>
  <property fmtid="{D5CDD505-2E9C-101B-9397-08002B2CF9AE}" pid="5" name="xd_Signature">
    <vt:bool>false</vt:bool>
  </property>
  <property fmtid="{D5CDD505-2E9C-101B-9397-08002B2CF9AE}" pid="6" name="Image">
    <vt:lpwstr>, </vt:lpwstr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Background">
    <vt:bool>false</vt:bool>
  </property>
  <property fmtid="{D5CDD505-2E9C-101B-9397-08002B2CF9AE}" pid="10" name="TriggerFlowInfo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